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A8955A-1D2E-4F45-811E-FBDD9236EE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9EB0EA-7788-43C2-820D-2B01BA81C2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28617">
            <a:off x="4533782" y="2406745"/>
            <a:ext cx="4317784" cy="32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073"/>
            <a:ext cx="5914095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\Desktop\CollageMaker_20201013_144109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169">
            <a:off x="389232" y="2777617"/>
            <a:ext cx="3903918" cy="39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702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Spring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2020-10-13T06:11:38Z</dcterms:created>
  <dcterms:modified xsi:type="dcterms:W3CDTF">2020-10-20T16:39:53Z</dcterms:modified>
</cp:coreProperties>
</file>