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6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5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26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68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9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41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10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3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58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1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2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7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91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8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04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7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199E88-50D6-4789-B969-0EAB2A18EBE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AB171F-CED5-4D9D-9A80-D48ECB3BC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5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МБДОУ Детский сад №</a:t>
            </a:r>
            <a:r>
              <a:rPr lang="ru-RU" sz="3600" b="1" dirty="0">
                <a:solidFill>
                  <a:srgbClr val="7030A0"/>
                </a:solidFill>
              </a:rPr>
              <a:t>2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Группа №6 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«</a:t>
            </a:r>
            <a:r>
              <a:rPr lang="ru-RU" sz="3600" b="1" dirty="0" err="1">
                <a:solidFill>
                  <a:srgbClr val="7030A0"/>
                </a:solidFill>
              </a:rPr>
              <a:t>Смешарики</a:t>
            </a:r>
            <a:r>
              <a:rPr lang="ru-RU" sz="3600" b="1" dirty="0">
                <a:solidFill>
                  <a:srgbClr val="7030A0"/>
                </a:solidFill>
              </a:rPr>
              <a:t>»</a:t>
            </a:r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421229"/>
            <a:ext cx="4718050" cy="373955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21228"/>
            <a:ext cx="4721350" cy="37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Воспитатели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Покладова Елена Евгеньевна                                       </a:t>
            </a:r>
            <a:endParaRPr lang="ru-RU" sz="2000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Томилова </a:t>
            </a:r>
            <a:r>
              <a:rPr lang="ru-RU" sz="2000" b="1" i="1" dirty="0" smtClean="0">
                <a:solidFill>
                  <a:srgbClr val="002060"/>
                </a:solidFill>
              </a:rPr>
              <a:t>Полина Сергеевна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73" y="3000778"/>
            <a:ext cx="3086791" cy="3050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24" y="3000778"/>
            <a:ext cx="3197630" cy="30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Девиз воспитателей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>
                <a:solidFill>
                  <a:srgbClr val="7030A0"/>
                </a:solidFill>
              </a:rPr>
              <a:t>Учить - играя, воспитывать - любя</a:t>
            </a:r>
            <a:br>
              <a:rPr lang="ru-RU" sz="3600" b="1" i="1" dirty="0">
                <a:solidFill>
                  <a:srgbClr val="7030A0"/>
                </a:solidFill>
              </a:rPr>
            </a:b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931831"/>
            <a:ext cx="9718961" cy="4161398"/>
          </a:xfrm>
        </p:spPr>
      </p:pic>
    </p:spTree>
    <p:extLst>
      <p:ext uri="{BB962C8B-B14F-4D97-AF65-F5344CB8AC3E}">
        <p14:creationId xmlns:p14="http://schemas.microsoft.com/office/powerpoint/2010/main" val="29141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>
          <a:xfrm>
            <a:off x="7390016" y="1041400"/>
            <a:ext cx="3474720" cy="4775200"/>
          </a:xfrm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1295399" y="897775"/>
            <a:ext cx="4822768" cy="459693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Скорее познакомьтесь с нами, </a:t>
            </a:r>
          </a:p>
          <a:p>
            <a:r>
              <a:rPr lang="ru-RU" sz="2400" b="1" i="1" dirty="0" err="1" smtClean="0">
                <a:solidFill>
                  <a:srgbClr val="7030A0"/>
                </a:solidFill>
              </a:rPr>
              <a:t>Смешариками</a:t>
            </a:r>
            <a:r>
              <a:rPr lang="ru-RU" sz="2400" b="1" i="1" dirty="0" smtClean="0">
                <a:solidFill>
                  <a:srgbClr val="7030A0"/>
                </a:solidFill>
              </a:rPr>
              <a:t> –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озарниками</a:t>
            </a:r>
            <a:r>
              <a:rPr lang="ru-RU" sz="2400" b="1" i="1" dirty="0" smtClean="0">
                <a:solidFill>
                  <a:srgbClr val="7030A0"/>
                </a:solidFill>
              </a:rPr>
              <a:t>!</a:t>
            </a:r>
          </a:p>
          <a:p>
            <a:r>
              <a:rPr lang="ru-RU" sz="2400" b="1" i="1" dirty="0" err="1" smtClean="0">
                <a:solidFill>
                  <a:srgbClr val="7030A0"/>
                </a:solidFill>
              </a:rPr>
              <a:t>Веселушки</a:t>
            </a:r>
            <a:r>
              <a:rPr lang="ru-RU" sz="2400" b="1" i="1" dirty="0" smtClean="0">
                <a:solidFill>
                  <a:srgbClr val="7030A0"/>
                </a:solidFill>
              </a:rPr>
              <a:t>, шалунишки!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Любим мастерить,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Читать книжки, лепить,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Любим рисовать и петь,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Ну и мультики смотреть!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7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Мы – непростые шарики,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мы умные «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Смешарики</a:t>
            </a:r>
            <a:r>
              <a:rPr lang="ru-RU" sz="2000" b="1" i="1" dirty="0" smtClean="0">
                <a:solidFill>
                  <a:srgbClr val="7030A0"/>
                </a:solidFill>
              </a:rPr>
              <a:t>»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Считаем, пишем и поем,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И дружно, весело живем!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98" y="2285999"/>
            <a:ext cx="6143106" cy="3921618"/>
          </a:xfrm>
        </p:spPr>
      </p:pic>
    </p:spTree>
    <p:extLst>
      <p:ext uri="{BB962C8B-B14F-4D97-AF65-F5344CB8AC3E}">
        <p14:creationId xmlns:p14="http://schemas.microsoft.com/office/powerpoint/2010/main" val="359412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Дети в садике живут, здесь играют и поют, здесь друзей себя находят,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на прогулку с ними ходят, вместе спорят и мечтают,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незаметно подрастают!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46987"/>
            <a:ext cx="4718050" cy="34283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46" y="2446987"/>
            <a:ext cx="3930659" cy="3428352"/>
          </a:xfrm>
        </p:spPr>
      </p:pic>
    </p:spTree>
    <p:extLst>
      <p:ext uri="{BB962C8B-B14F-4D97-AF65-F5344CB8AC3E}">
        <p14:creationId xmlns:p14="http://schemas.microsoft.com/office/powerpoint/2010/main" val="349956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В этом доме все для нас – сказки, песни и рассказ, шумный пляс, тихий час!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В этом доме все для нас!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Вот такой хороший дом!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В нем растем мы с каждым днём!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82592"/>
            <a:ext cx="4718050" cy="328363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38" y="2382592"/>
            <a:ext cx="4718050" cy="3283635"/>
          </a:xfrm>
        </p:spPr>
      </p:pic>
    </p:spTree>
    <p:extLst>
      <p:ext uri="{BB962C8B-B14F-4D97-AF65-F5344CB8AC3E}">
        <p14:creationId xmlns:p14="http://schemas.microsoft.com/office/powerpoint/2010/main" val="9439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Приходи, честной народ!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Группа «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Смешарики</a:t>
            </a:r>
            <a:r>
              <a:rPr lang="ru-RU" sz="2000" b="1" i="1" dirty="0" smtClean="0">
                <a:solidFill>
                  <a:srgbClr val="7030A0"/>
                </a:solidFill>
              </a:rPr>
              <a:t>» вас ждет!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Приглашаем в гости к нам, 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по интересным уголкам!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16" y="2285999"/>
            <a:ext cx="3642360" cy="187867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16" y="4288665"/>
            <a:ext cx="3642360" cy="177131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45" y="2285999"/>
            <a:ext cx="3295996" cy="1878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46" y="4288664"/>
            <a:ext cx="3295996" cy="17713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90" y="2537138"/>
            <a:ext cx="2411386" cy="30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89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МБДОУ Детский сад №2 Группа №6  «Смешарики» </vt:lpstr>
      <vt:lpstr>Воспитатели</vt:lpstr>
      <vt:lpstr>Девиз воспитателей Учить - играя, воспитывать - любя </vt:lpstr>
      <vt:lpstr>Презентация PowerPoint</vt:lpstr>
      <vt:lpstr>Мы – непростые шарики, мы умные «Смешарики» Считаем, пишем и поем, И дружно, весело живем!</vt:lpstr>
      <vt:lpstr>Дети в садике живут, здесь играют и поют, здесь друзей себя находят, на прогулку с ними ходят, вместе спорят и мечтают, незаметно подрастают!</vt:lpstr>
      <vt:lpstr>В этом доме все для нас – сказки, песни и рассказ, шумный пляс, тихий час! В этом доме все для нас! Вот такой хороший дом! В нем растем мы с каждым днём!</vt:lpstr>
      <vt:lpstr>Приходи, честной народ! Группа «Смешарики» вас ждет! Приглашаем в гости к нам,  по интересным уголкам!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№2</dc:title>
  <dc:creator>Ильина Ксения Сергеевна</dc:creator>
  <cp:lastModifiedBy>Наталья Гетманец</cp:lastModifiedBy>
  <cp:revision>7</cp:revision>
  <dcterms:created xsi:type="dcterms:W3CDTF">2020-10-06T06:00:24Z</dcterms:created>
  <dcterms:modified xsi:type="dcterms:W3CDTF">2021-03-29T17:25:17Z</dcterms:modified>
</cp:coreProperties>
</file>