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4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Пожар и как его избежать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3640" y="4653136"/>
            <a:ext cx="284036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Группы 7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Воробьева С.В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900" b="1" dirty="0" smtClean="0"/>
              <a:t>Не используй лифт</a:t>
            </a:r>
            <a:endParaRPr lang="ru-RU" sz="3900" b="1" dirty="0"/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617708" cy="496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3800" b="1" dirty="0" smtClean="0"/>
              <a:t>Так выглядит пожарная машина и сам пожарный:</a:t>
            </a:r>
            <a:endParaRPr lang="ru-RU" sz="3800" b="1" dirty="0"/>
          </a:p>
        </p:txBody>
      </p:sp>
      <p:pic>
        <p:nvPicPr>
          <p:cNvPr id="4" name="Содержимое 3" descr="3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224839" cy="34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12925"/>
            <a:ext cx="5076056" cy="338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6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пожара: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4135" y="896915"/>
            <a:ext cx="7548265" cy="5340397"/>
          </a:xfrm>
        </p:spPr>
      </p:pic>
      <p:sp>
        <p:nvSpPr>
          <p:cNvPr id="5" name="TextBox 4"/>
          <p:cNvSpPr txBox="1"/>
          <p:nvPr/>
        </p:nvSpPr>
        <p:spPr>
          <a:xfrm>
            <a:off x="611560" y="6237312"/>
            <a:ext cx="8136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Детская шалость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3800" b="1" dirty="0" smtClean="0"/>
              <a:t>Оставление без присмотра электрические приборы:</a:t>
            </a:r>
            <a:endParaRPr lang="ru-RU" sz="3800" b="1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14398"/>
            <a:ext cx="6912768" cy="483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3800" b="1" dirty="0" smtClean="0"/>
              <a:t>Разведение костров</a:t>
            </a:r>
            <a:r>
              <a:rPr lang="en-US" sz="3800" b="1" dirty="0" smtClean="0"/>
              <a:t>,</a:t>
            </a:r>
            <a:r>
              <a:rPr lang="ru-RU" sz="3800" b="1" dirty="0" smtClean="0"/>
              <a:t> поджигание сухой травы</a:t>
            </a:r>
            <a:endParaRPr lang="ru-RU" sz="3800" b="1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711349"/>
            <a:ext cx="724154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3800" b="1" dirty="0" smtClean="0"/>
              <a:t>Как правильно действовать при пожаре?</a:t>
            </a:r>
            <a:endParaRPr lang="ru-RU" sz="3800" b="1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38790"/>
            <a:ext cx="6840760" cy="513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800" b="1" dirty="0" smtClean="0"/>
              <a:t>Не лить воду на электроприборы</a:t>
            </a:r>
            <a:endParaRPr lang="ru-RU" sz="3800" b="1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253"/>
          <a:stretch>
            <a:fillRect/>
          </a:stretch>
        </p:blipFill>
        <p:spPr>
          <a:xfrm>
            <a:off x="539552" y="1844824"/>
            <a:ext cx="804615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3800" b="1" dirty="0" smtClean="0"/>
              <a:t>Не открывай окно во время пожара</a:t>
            </a:r>
            <a:endParaRPr lang="ru-RU" sz="3800" b="1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6078"/>
            <a:ext cx="6329677" cy="474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3800" b="1" dirty="0" smtClean="0"/>
              <a:t>Заткни мокрой </a:t>
            </a:r>
            <a:r>
              <a:rPr lang="ru-RU" sz="3800" b="1" dirty="0" err="1" smtClean="0"/>
              <a:t>тряпчкой</a:t>
            </a:r>
            <a:r>
              <a:rPr lang="ru-RU" sz="3800" b="1" dirty="0" smtClean="0"/>
              <a:t> рот и двигайся аккуратно к двери</a:t>
            </a:r>
            <a:endParaRPr lang="ru-RU" sz="3800" b="1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90342"/>
            <a:ext cx="6081376" cy="493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66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Пожар и как его избежать</vt:lpstr>
      <vt:lpstr>Так выглядит пожарная машина и сам пожарный:</vt:lpstr>
      <vt:lpstr>Причины пожара:</vt:lpstr>
      <vt:lpstr>Оставление без присмотра электрические приборы:</vt:lpstr>
      <vt:lpstr>Разведение костров, поджигание сухой травы</vt:lpstr>
      <vt:lpstr>Как правильно действовать при пожаре?</vt:lpstr>
      <vt:lpstr>Не лить воду на электроприборы</vt:lpstr>
      <vt:lpstr>Не открывай окно во время пожара</vt:lpstr>
      <vt:lpstr>Заткни мокрой тряпчкой рот и двигайся аккуратно к двери</vt:lpstr>
      <vt:lpstr>Не используй лифт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 и как его избежать</dc:title>
  <dc:creator>Admin</dc:creator>
  <cp:lastModifiedBy>Alax</cp:lastModifiedBy>
  <cp:revision>5</cp:revision>
  <dcterms:created xsi:type="dcterms:W3CDTF">2021-11-14T09:09:21Z</dcterms:created>
  <dcterms:modified xsi:type="dcterms:W3CDTF">2021-11-14T09:59:12Z</dcterms:modified>
</cp:coreProperties>
</file>