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85" r:id="rId5"/>
    <p:sldId id="259" r:id="rId6"/>
    <p:sldId id="291" r:id="rId7"/>
    <p:sldId id="269" r:id="rId8"/>
    <p:sldId id="267" r:id="rId9"/>
    <p:sldId id="266" r:id="rId10"/>
    <p:sldId id="265" r:id="rId11"/>
    <p:sldId id="281" r:id="rId12"/>
    <p:sldId id="289" r:id="rId13"/>
    <p:sldId id="290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79" autoAdjust="0"/>
    <p:restoredTop sz="94660"/>
  </p:normalViewPr>
  <p:slideViewPr>
    <p:cSldViewPr>
      <p:cViewPr varScale="1">
        <p:scale>
          <a:sx n="69" d="100"/>
          <a:sy n="69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4B4FEB-29E2-45D3-9465-100B053F80BA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8F536D-12DE-4517-AEEE-9FE6ED91D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B7B5-026A-4D11-B583-6E064979F79A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9658-9FD2-4D5D-A775-01F74C6C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CB5F-ED90-4EC7-951E-7BBDC3320046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DA22-DFA9-4AAB-B5F6-0B90F6DF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AECD-4DFC-46D4-BCCB-3B4199F1A0C4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0741-9324-4FBB-9C8C-A0B72228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17D-0829-416B-8D58-1D6E6D4A69E6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A2FD-F839-415B-B76F-C78B7A9CB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FB6-F28A-49FB-BE96-68D87AC55C08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D0A5-DA58-4346-B254-E25A40F96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382-485C-4A0D-AD0E-7BFFEC1E4F14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83D5-AF16-4524-924A-85618BF11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0232-8082-4801-BAD3-0EDCBEF9EC92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6599-4738-4DD1-A3FE-0132BBA5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C295-ECC8-4593-A5D5-95493CA8762A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1907-786A-427E-8440-9AA5EFEBE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C68F-CF2A-455D-8A37-B9EEEA49603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2789-9028-4523-A5F6-F5A36244D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D932-96DD-4D7F-B31A-B19AC349F175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A5E7-A60B-4B70-9E0C-91D8CA7CB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97D1-9A68-47A7-B3F3-4B1ED0E5F39C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5DE1-1A8C-46D2-9AD7-1ECC83F03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78A77A-CFAE-4843-9EBC-4972CAE592CF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50A29-6173-4D29-9F10-A1B30B56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20000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mtClean="0"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mtClean="0"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  <a:latin typeface="Segoe Print" pitchFamily="2" charset="0"/>
              </a:rPr>
              <a:t>Визитная карточка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Segoe Print" pitchFamily="2" charset="0"/>
              </a:rPr>
              <a:t>вторая младшая группа №</a:t>
            </a:r>
            <a:r>
              <a:rPr lang="ru-RU" b="1" smtClean="0">
                <a:solidFill>
                  <a:srgbClr val="FF0000"/>
                </a:solidFill>
                <a:latin typeface="Arial" charset="0"/>
              </a:rPr>
              <a:t>8</a:t>
            </a:r>
            <a:r>
              <a:rPr lang="ru-RU" b="1" smtClean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Segoe Print" pitchFamily="2" charset="0"/>
              </a:rPr>
              <a:t>«НЕПОСЕДЫ»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latin typeface="Segoe Print" pitchFamily="2" charset="0"/>
            </a:endParaRPr>
          </a:p>
        </p:txBody>
      </p:sp>
      <p:sp>
        <p:nvSpPr>
          <p:cNvPr id="14340" name="Содержимое 12"/>
          <p:cNvSpPr>
            <a:spLocks noGrp="1"/>
          </p:cNvSpPr>
          <p:nvPr>
            <p:ph sz="half" idx="4294967295"/>
          </p:nvPr>
        </p:nvSpPr>
        <p:spPr>
          <a:xfrm>
            <a:off x="5105400" y="1557338"/>
            <a:ext cx="4038600" cy="45259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Segoe Print" pitchFamily="2" charset="0"/>
              </a:rPr>
              <a:t>Прогулки на свежем воздухе</a:t>
            </a:r>
          </a:p>
        </p:txBody>
      </p:sp>
      <p:pic>
        <p:nvPicPr>
          <p:cNvPr id="23558" name="Picture 6" descr="S_EJY1ZvTZxPXNdrRuuWkKXdPPMPOdg4Ngc4ne4mBkr5BB6Z_LUm-fTn8BVA4M-KEMYRt2CcT4T8mN3oe56Hl7y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52513"/>
            <a:ext cx="3563937" cy="4752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Segoe Print" pitchFamily="2" charset="0"/>
                <a:cs typeface="Times New Roman" pitchFamily="18" charset="0"/>
              </a:rPr>
              <a:t>Продуктивная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8678" name="Picture 6" descr="pFkLAosIdzFA0LVBgRRSdkuPl4xkcdniUnYyyw6HOZaZ-N-3MpsyAG1Rs9Nm0ASPqZsoSESeQXlyRsFYYA6A8F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938" y="892969"/>
            <a:ext cx="2931062" cy="2197615"/>
          </a:xfrm>
          <a:prstGeom prst="rect">
            <a:avLst/>
          </a:prstGeom>
          <a:noFill/>
        </p:spPr>
      </p:pic>
      <p:pic>
        <p:nvPicPr>
          <p:cNvPr id="6" name="Picture 6" descr="Q2H3kbZMQguf3Dg-dGST2dPxe2IM6AbAS9lCMeveCtto0jd4SYu_OxxUYiK8Y1xslXbbc1ej1I1xlbHlT7l4Dg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920" y="892969"/>
            <a:ext cx="3071695" cy="2303771"/>
          </a:xfrm>
          <a:prstGeom prst="rect">
            <a:avLst/>
          </a:prstGeom>
          <a:noFill/>
        </p:spPr>
      </p:pic>
      <p:pic>
        <p:nvPicPr>
          <p:cNvPr id="7" name="Picture 6" descr="Q2H3kbZMQguf3Dg-dGST2dPxe2IM6AbAS9lCMeveCtto0jd4SYu_OxxUYiK8Y1xslXbbc1ej1I1xlbHlT7l4Dg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32488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3014" name="Picture 6" descr="iX16-Tn_mMAq7XnHVyhT8c62gnkKdOqWq8hjPIJdn4m7uxXogOCj-Muh_hYvLl0-3JbGXTrXjK-TYp6a0MUwMqB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64" y="1361498"/>
            <a:ext cx="3556000" cy="4741862"/>
          </a:xfrm>
          <a:prstGeom prst="rect">
            <a:avLst/>
          </a:prstGeom>
          <a:noFill/>
        </p:spPr>
      </p:pic>
      <p:pic>
        <p:nvPicPr>
          <p:cNvPr id="43016" name="Picture 8" descr="4a0UwWWp7MLyX7Mc1zeri6924IMG3UffH24ylZ8WZw0frh6rEBafnPrQzP5hqcMSxDOxp_1OlupvULMb9YKK3s2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913" y="908050"/>
            <a:ext cx="3509962" cy="46815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22225" y="3589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543611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Игровая деятельность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4038" name="Picture 6" descr="c5KKQI8zvdMHekywDhD5qRZknL_sfVTlxjqzkA1Gy6bpZBTp6noFvSQ24pXfJbtHky8HJKzmR2KKTvUWBQU3Gk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79" y="2132856"/>
            <a:ext cx="2908300" cy="3878263"/>
          </a:xfrm>
          <a:prstGeom prst="rect">
            <a:avLst/>
          </a:prstGeom>
          <a:noFill/>
        </p:spPr>
      </p:pic>
      <p:pic>
        <p:nvPicPr>
          <p:cNvPr id="44040" name="Picture 8" descr="wJ9EtedlJdrNCzwDr-Z0Z0ILPPGIsZXByzxE9BIb4EuE8Vw3PDnMJYAuzcAvOuHzp3Q6UtC3gyL53f4ANr3UPg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1844824"/>
            <a:ext cx="4752975" cy="3565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Наша дружная семья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Текст 10"/>
          <p:cNvSpPr>
            <a:spLocks noGrp="1"/>
          </p:cNvSpPr>
          <p:nvPr>
            <p:ph type="body" idx="1"/>
          </p:nvPr>
        </p:nvSpPr>
        <p:spPr>
          <a:xfrm>
            <a:off x="4327525" y="449263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Segoe Print" pitchFamily="2" charset="0"/>
              </a:rPr>
              <a:t>Герб нашей группы</a:t>
            </a:r>
          </a:p>
        </p:txBody>
      </p:sp>
      <p:sp>
        <p:nvSpPr>
          <p:cNvPr id="15364" name="Текст 11"/>
          <p:cNvSpPr>
            <a:spLocks noGrp="1"/>
          </p:cNvSpPr>
          <p:nvPr>
            <p:ph type="body" sz="quarter" idx="3"/>
          </p:nvPr>
        </p:nvSpPr>
        <p:spPr>
          <a:xfrm>
            <a:off x="285750" y="500063"/>
            <a:ext cx="4041775" cy="642937"/>
          </a:xfrm>
        </p:spPr>
        <p:txBody>
          <a:bodyPr/>
          <a:lstStyle/>
          <a:p>
            <a:pPr algn="ctr"/>
            <a:r>
              <a:rPr lang="ru-RU" sz="2800" smtClean="0">
                <a:latin typeface="Segoe Print" pitchFamily="2" charset="0"/>
              </a:rPr>
              <a:t>Наш девиз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57188" y="1428750"/>
            <a:ext cx="4041775" cy="442912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Мы веселые ребята 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НЕПОСЕДЫ, малыши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Любим мы играть, смеяться,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Физкультурой заниматься.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Любим петь и рисовать,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Книги разные читать,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Наблюдать и удивляться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И друг другу улыбаться.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Много разных дел у нас –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Наша группа просто класс!</a:t>
            </a:r>
          </a:p>
        </p:txBody>
      </p:sp>
      <p:pic>
        <p:nvPicPr>
          <p:cNvPr id="1536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908050"/>
            <a:ext cx="3600450" cy="3600450"/>
          </a:xfrm>
        </p:spPr>
      </p:pic>
    </p:spTree>
  </p:cSld>
  <p:clrMapOvr>
    <a:masterClrMapping/>
  </p:clrMapOvr>
  <p:transition spd="slow" advClick="0" advTm="10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Segoe Print" pitchFamily="2" charset="0"/>
              </a:rPr>
              <a:t>Вас приветствуют: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2060"/>
                </a:solidFill>
                <a:latin typeface="Segoe Print" pitchFamily="2" charset="0"/>
              </a:rPr>
              <a:t>ВОСПИТАТЕЛИ: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b="1" smtClean="0">
              <a:solidFill>
                <a:srgbClr val="0070C0"/>
              </a:solidFill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Arial" charset="0"/>
              </a:rPr>
              <a:t>Гордина Анастасия Александровна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Arial" charset="0"/>
              </a:rPr>
              <a:t>Ваваева Анна Алексеевна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b="1" smtClean="0">
              <a:solidFill>
                <a:srgbClr val="0070C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b="1" smtClean="0">
              <a:solidFill>
                <a:srgbClr val="0070C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2060"/>
                </a:solidFill>
                <a:latin typeface="Segoe Print" pitchFamily="2" charset="0"/>
              </a:rPr>
              <a:t>ПОМОЩНИК ВОСПИТАТЕЛЯ: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Arial" charset="0"/>
              </a:rPr>
              <a:t>Уткина Наталья Сергеевна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b="1" smtClean="0">
              <a:latin typeface="Segoe Print" pitchFamily="2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Добро пожаловать!!!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Рады видеть Вас в нашей группе!</a:t>
            </a:r>
          </a:p>
        </p:txBody>
      </p:sp>
    </p:spTree>
  </p:cSld>
  <p:clrMapOvr>
    <a:masterClrMapping/>
  </p:clrMapOvr>
  <p:transition spd="slow" advClick="0" advTm="8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Segoe Print" pitchFamily="2" charset="0"/>
              </a:rPr>
              <a:t>Наши педагоги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    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    </a:t>
            </a:r>
            <a:r>
              <a:rPr lang="ru-RU" sz="2400" b="1" smtClean="0">
                <a:solidFill>
                  <a:srgbClr val="00B0F0"/>
                </a:solidFill>
                <a:latin typeface="Segoe Print" pitchFamily="2" charset="0"/>
              </a:rPr>
              <a:t>Муз. руководитель: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Пономарева Лариса Сергеевна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    </a:t>
            </a:r>
            <a:r>
              <a:rPr lang="ru-RU" sz="2400" b="1" smtClean="0">
                <a:solidFill>
                  <a:srgbClr val="00B0F0"/>
                </a:solidFill>
                <a:latin typeface="Arial" charset="0"/>
              </a:rPr>
              <a:t>Старший воспитатель: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Arial" charset="0"/>
              </a:rPr>
              <a:t>Гетманец Наталья Борисовна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Segoe Print" pitchFamily="2" charset="0"/>
              </a:rPr>
              <a:t>    </a:t>
            </a:r>
          </a:p>
        </p:txBody>
      </p:sp>
    </p:spTree>
  </p:cSld>
  <p:clrMapOvr>
    <a:masterClrMapping/>
  </p:clrMapOvr>
  <p:transition spd="slow" advClick="0" advTm="5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         </a:t>
            </a: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Для каждого из нас детский сад остается радостным и светлым островком детства. Но не все взрослые могут туда вернуться. Только мы, воспитатели, можем вновь и вновь переживать эти счастливые моменты и вместе с тем строить свою работу так, чтобы и у будущих выпускников детского сада остались только положительные воспоминания</a:t>
            </a:r>
            <a:r>
              <a:rPr lang="ru-RU" dirty="0">
                <a:solidFill>
                  <a:srgbClr val="002060"/>
                </a:solidFill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  <p:transition spd="slow" advClick="0" advTm="16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Наша группа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" y="967863"/>
            <a:ext cx="3583707" cy="2693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02" y="1016612"/>
            <a:ext cx="3993185" cy="2994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76" y="3576876"/>
            <a:ext cx="4211783" cy="3158837"/>
          </a:xfrm>
          <a:prstGeom prst="round2DiagRect">
            <a:avLst>
              <a:gd name="adj1" fmla="val 16667"/>
              <a:gd name="adj2" fmla="val 7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683493"/>
      </p:ext>
    </p:extLst>
  </p:cSld>
  <p:clrMapOvr>
    <a:masterClrMapping/>
  </p:clrMapOvr>
  <p:transition spd="slow" advClick="0" advTm="20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Федеральный закон "Об образовании в Российской Федерации"</a:t>
            </a:r>
            <a:b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</a:t>
            </a:r>
            <a:b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СанПиН </a:t>
            </a:r>
            <a:r>
              <a:rPr lang="ru-RU" sz="1600" dirty="0" smtClean="0">
                <a:ea typeface="Segoe UI Emoji" panose="020B0502040204020203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Emoji" panose="020B0502040204020203" pitchFamily="34" charset="0"/>
              </a:rPr>
              <a:t>СП 2.4.3648-20 </a:t>
            </a:r>
            <a:r>
              <a:rPr lang="ru-RU" sz="1600" dirty="0">
                <a:ea typeface="Segoe UI Emoji" panose="020B0502040204020203" pitchFamily="34" charset="0"/>
              </a:rPr>
              <a:t>«</a:t>
            </a:r>
            <a:r>
              <a:rPr lang="ru-RU" sz="1600" dirty="0" smtClean="0">
                <a:ea typeface="Segoe UI Emoji" panose="020B0502040204020203" pitchFamily="34" charset="0"/>
              </a:rPr>
              <a:t>Санитарно-эпидемиологические </a:t>
            </a:r>
            <a:r>
              <a:rPr lang="ru-RU" sz="1600" dirty="0">
                <a:ea typeface="Segoe UI Emoji" panose="020B0502040204020203" pitchFamily="34" charset="0"/>
              </a:rPr>
              <a:t>требования к организациям воспитания и обучения, отдыха и оздоровления </a:t>
            </a:r>
            <a:r>
              <a:rPr lang="ru-RU" sz="1600" dirty="0" smtClean="0">
                <a:ea typeface="Segoe UI Emoji" panose="020B0502040204020203" pitchFamily="34" charset="0"/>
              </a:rPr>
              <a:t>детей </a:t>
            </a:r>
            <a:r>
              <a:rPr lang="ru-RU" sz="1600" dirty="0">
                <a:ea typeface="Segoe UI Emoji" panose="020B0502040204020203" pitchFamily="34" charset="0"/>
              </a:rPr>
              <a:t>и молодежи» </a:t>
            </a:r>
            <a:r>
              <a:rPr lang="ru-RU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Программа «От рождения до школы»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под редакцией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Н. Е. </a:t>
            </a:r>
            <a:r>
              <a:rPr lang="ru-RU" sz="14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Вераксы</a:t>
            </a: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, Т. С. Комаровой,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М. А. Васильевой,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и Федерального государственного образовательного стандарта</a:t>
            </a:r>
            <a:endParaRPr lang="ru-RU" sz="1400" dirty="0">
              <a:latin typeface="Segoe Print" pitchFamily="2" charset="0"/>
              <a:ea typeface="Segoe UI Emoji" panose="020B0502040204020203" pitchFamily="34" charset="0"/>
            </a:endParaRPr>
          </a:p>
        </p:txBody>
      </p:sp>
      <p:pic>
        <p:nvPicPr>
          <p:cNvPr id="9" name="Picture 2" descr="C:\Users\User\Downloads\10165299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00166" y="1643050"/>
            <a:ext cx="2928958" cy="4071965"/>
          </a:xfrm>
          <a:effectLst>
            <a:softEdge rad="112500"/>
          </a:effectLst>
          <a:extLst/>
        </p:spPr>
      </p:pic>
      <p:pic>
        <p:nvPicPr>
          <p:cNvPr id="11" name="Picture 3" descr="C:\Users\User\Downloads\0_a17de5a3c94221a0b25a570432b00e5e_143159874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/>
          </a:blip>
          <a:srcRect l="22347" t="1914" r="30292" b="6236"/>
          <a:stretch/>
        </p:blipFill>
        <p:spPr>
          <a:xfrm>
            <a:off x="4572001" y="1643051"/>
            <a:ext cx="2928958" cy="4071966"/>
          </a:xfrm>
          <a:effectLst>
            <a:softEdge rad="112500"/>
          </a:effectLst>
          <a:extLst/>
        </p:spPr>
      </p:pic>
    </p:spTree>
  </p:cSld>
  <p:clrMapOvr>
    <a:masterClrMapping/>
  </p:clrMapOvr>
  <p:transition spd="slow" advClick="0" advTm="5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cs typeface="Times New Roman" pitchFamily="18" charset="0"/>
              </a:rPr>
              <a:t>Образовательная деятельность осуществляется по пяти направлениям:</a:t>
            </a:r>
            <a:b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cs typeface="Times New Roman" pitchFamily="18" charset="0"/>
              </a:rPr>
            </a:br>
            <a:endParaRPr lang="ru-RU" sz="3200" b="1" dirty="0">
              <a:latin typeface="Segoe Print" pitchFamily="2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643063" y="1285875"/>
            <a:ext cx="5357812" cy="42862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Segoe Print" pitchFamily="2" charset="0"/>
              </a:rPr>
              <a:t>Физическое развитие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Segoe Print" pitchFamily="2" charset="0"/>
              </a:rPr>
              <a:t>Речевое развитие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Segoe Print" pitchFamily="2" charset="0"/>
                <a:cs typeface="Times New Roman" pitchFamily="18" charset="0"/>
              </a:rPr>
              <a:t>Познавательное развитие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Segoe Print" pitchFamily="2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Segoe Print" pitchFamily="2" charset="0"/>
                <a:cs typeface="Times New Roman" pitchFamily="18" charset="0"/>
              </a:rPr>
              <a:t>Художественно – эстетическое развитие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0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esktop\1580646175_11-p-svetlie-foni-s-detskimi-kartinkam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Segoe Print" pitchFamily="2" charset="0"/>
              </a:rPr>
              <a:t>Физическое развитие</a:t>
            </a:r>
          </a:p>
        </p:txBody>
      </p:sp>
      <p:pic>
        <p:nvPicPr>
          <p:cNvPr id="22536" name="Picture 8" descr="GJ1gfq7pRCXvEoFo0pbp7GVIADN2dZ9Aj9T5GNiiXm_CwzN2uEhWGzhIzMs3KkttjLI-_bKFzsiDOgNNF5SFO1k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84313"/>
            <a:ext cx="4899025" cy="36750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208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Print</vt:lpstr>
      <vt:lpstr>Segoe UI Emoji</vt:lpstr>
      <vt:lpstr>Times New Roman</vt:lpstr>
      <vt:lpstr>Wingdings</vt:lpstr>
      <vt:lpstr>Тема Office</vt:lpstr>
      <vt:lpstr>Презентация PowerPoint</vt:lpstr>
      <vt:lpstr>Презентация PowerPoint</vt:lpstr>
      <vt:lpstr>Вас приветствуют:</vt:lpstr>
      <vt:lpstr>Наши педагоги</vt:lpstr>
      <vt:lpstr>Презентация PowerPoint</vt:lpstr>
      <vt:lpstr> Наша группа </vt:lpstr>
      <vt:lpstr>Федеральный закон "Об образовании в Российской Федерации" Федеральный государственный образовательный стандарт дошкольного образования СанПиН  СП 2.4.3648-20 «Санитарно-эпидемиологические требования к организациям воспитания и обучения, отдыха и оздоровления детей и молодежи»  Программа «От рождения до школы» под редакцией Н. Е. Вераксы, Т. С. Комаровой, М. А. Васильевой, и Федерального государственного образовательного стандарта</vt:lpstr>
      <vt:lpstr>Образовательная деятельность осуществляется по пяти направлениям: </vt:lpstr>
      <vt:lpstr>Физическое развитие</vt:lpstr>
      <vt:lpstr>Прогулки на свежем воздухе</vt:lpstr>
      <vt:lpstr>Продуктивная деятельность  </vt:lpstr>
      <vt:lpstr> </vt:lpstr>
      <vt:lpstr>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92</cp:revision>
  <dcterms:created xsi:type="dcterms:W3CDTF">2020-06-02T09:29:27Z</dcterms:created>
  <dcterms:modified xsi:type="dcterms:W3CDTF">2022-10-02T18:41:53Z</dcterms:modified>
</cp:coreProperties>
</file>